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0278AC7-4F63-4C6A-ADC8-B61C1F0DCFAD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906A6E4-CCC8-486D-B79E-9D5CD4B980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84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8AC7-4F63-4C6A-ADC8-B61C1F0DCFAD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A6E4-CCC8-486D-B79E-9D5CD4B980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1345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8AC7-4F63-4C6A-ADC8-B61C1F0DCFAD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A6E4-CCC8-486D-B79E-9D5CD4B980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690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8AC7-4F63-4C6A-ADC8-B61C1F0DCFAD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A6E4-CCC8-486D-B79E-9D5CD4B980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851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8AC7-4F63-4C6A-ADC8-B61C1F0DCFAD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A6E4-CCC8-486D-B79E-9D5CD4B980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601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8AC7-4F63-4C6A-ADC8-B61C1F0DCFAD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A6E4-CCC8-486D-B79E-9D5CD4B980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3633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8AC7-4F63-4C6A-ADC8-B61C1F0DCFAD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A6E4-CCC8-486D-B79E-9D5CD4B980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937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8AC7-4F63-4C6A-ADC8-B61C1F0DCFAD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A6E4-CCC8-486D-B79E-9D5CD4B980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425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8AC7-4F63-4C6A-ADC8-B61C1F0DCFAD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6A6E4-CCC8-486D-B79E-9D5CD4B980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01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78AC7-4F63-4C6A-ADC8-B61C1F0DCFAD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906A6E4-CCC8-486D-B79E-9D5CD4B980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273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0278AC7-4F63-4C6A-ADC8-B61C1F0DCFAD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nl-N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906A6E4-CCC8-486D-B79E-9D5CD4B980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13207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0278AC7-4F63-4C6A-ADC8-B61C1F0DCFAD}" type="datetimeFigureOut">
              <a:rPr lang="nl-NL" smtClean="0"/>
              <a:t>19-10-2022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906A6E4-CCC8-486D-B79E-9D5CD4B980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1276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4AA0C77-4ECE-4BEE-B093-4D8E915D1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146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3F95537-33DF-4A8D-AFB8-53D9BA1C7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4205568" cy="3352800"/>
          </a:xfrm>
        </p:spPr>
        <p:txBody>
          <a:bodyPr>
            <a:normAutofit/>
          </a:bodyPr>
          <a:lstStyle/>
          <a:p>
            <a:r>
              <a:rPr lang="nl-NL" sz="7200"/>
              <a:t>Emoties reguleren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3DFE95B-96B6-4139-A309-50D64C17F0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4141559" cy="1645920"/>
          </a:xfrm>
        </p:spPr>
        <p:txBody>
          <a:bodyPr>
            <a:normAutofit/>
          </a:bodyPr>
          <a:lstStyle/>
          <a:p>
            <a:r>
              <a:rPr lang="nl-NL" sz="2800">
                <a:solidFill>
                  <a:srgbClr val="FFFFFF"/>
                </a:solidFill>
              </a:rPr>
              <a:t>Hoe leer je een kind dat?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586C31-848B-4D51-83B1-B9FD594E31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2536" y="0"/>
            <a:ext cx="673946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03AB1F3-A30F-4707-83BE-F91F46EF28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726128"/>
            <a:ext cx="5452536" cy="305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208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8111524F-541F-44EE-B03A-B730E8F0BBE4}"/>
              </a:ext>
            </a:extLst>
          </p:cNvPr>
          <p:cNvSpPr/>
          <p:nvPr/>
        </p:nvSpPr>
        <p:spPr>
          <a:xfrm>
            <a:off x="834089" y="609897"/>
            <a:ext cx="10523843" cy="67403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Emoties helpen reguleren </a:t>
            </a:r>
          </a:p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Dat kan vanuit:</a:t>
            </a:r>
          </a:p>
          <a:p>
            <a:pPr algn="ctr"/>
            <a:endParaRPr lang="nl-N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914400" indent="-914400" algn="ctr">
              <a:buAutoNum type="arabicPeriod"/>
            </a:pPr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Jouw reactie op situaties</a:t>
            </a:r>
          </a:p>
          <a:p>
            <a:pPr marL="914400" indent="-914400" algn="ctr">
              <a:buAutoNum type="arabicPeriod"/>
            </a:pPr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 inrichting van de ruimte</a:t>
            </a:r>
          </a:p>
          <a:p>
            <a:pPr marL="914400" indent="-914400" algn="ctr">
              <a:buAutoNum type="arabicPeriod"/>
            </a:pPr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Gerichte activiteiten over emoties</a:t>
            </a:r>
          </a:p>
          <a:p>
            <a:pPr marL="914400" indent="-914400" algn="ctr">
              <a:buAutoNum type="arabicPeriod"/>
            </a:pPr>
            <a:endParaRPr lang="nl-N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914400" indent="-914400" algn="ctr">
              <a:buAutoNum type="arabicPeriod"/>
            </a:pPr>
            <a:endParaRPr lang="nl-NL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1E02EFC-4EBF-415A-9883-6E0871EDF7E5}"/>
              </a:ext>
            </a:extLst>
          </p:cNvPr>
          <p:cNvSpPr txBox="1"/>
          <p:nvPr/>
        </p:nvSpPr>
        <p:spPr>
          <a:xfrm>
            <a:off x="900113" y="2514600"/>
            <a:ext cx="6463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sz="2400" b="1" dirty="0"/>
          </a:p>
          <a:p>
            <a:pPr marL="457200" indent="-457200">
              <a:buAutoNum type="arabicPeriod"/>
            </a:pPr>
            <a:endParaRPr lang="nl-NL" sz="2400" b="1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56475AF-ACAC-4057-99C2-7694BC8F8F26}"/>
              </a:ext>
            </a:extLst>
          </p:cNvPr>
          <p:cNvSpPr txBox="1"/>
          <p:nvPr/>
        </p:nvSpPr>
        <p:spPr>
          <a:xfrm>
            <a:off x="1214438" y="5786438"/>
            <a:ext cx="264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56575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F16C84B4-8F5E-461E-9599-0B7074F1971A}"/>
              </a:ext>
            </a:extLst>
          </p:cNvPr>
          <p:cNvSpPr txBox="1"/>
          <p:nvPr/>
        </p:nvSpPr>
        <p:spPr>
          <a:xfrm>
            <a:off x="457200" y="1164144"/>
            <a:ext cx="1045464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Wat kan jij als pedagogisch medewerker het beste doen als: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	- een VVE-kind verdrietig is en staat te huilen in een hoekje?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	- een VVE-kind boos is, schreeuwt, stampt, huilt en om zich heen slaat?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	- een VVE-kind bang is, wegkruipt en niet meedoet?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97E23BF1-47E3-4E47-BC88-00CB60D80332}"/>
              </a:ext>
            </a:extLst>
          </p:cNvPr>
          <p:cNvSpPr txBox="1"/>
          <p:nvPr/>
        </p:nvSpPr>
        <p:spPr>
          <a:xfrm>
            <a:off x="457200" y="3017520"/>
            <a:ext cx="1140979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/>
              <a:t>Tips:</a:t>
            </a:r>
          </a:p>
          <a:p>
            <a:pPr marL="457200" indent="-457200">
              <a:buAutoNum type="arabicPeriod"/>
            </a:pPr>
            <a:r>
              <a:rPr lang="nl-NL" sz="2400" dirty="0"/>
              <a:t>Bedenk dat dit kind nog niet de taal heeft om zijn gevoelens onder woorden te brengen</a:t>
            </a:r>
          </a:p>
          <a:p>
            <a:pPr marL="457200" indent="-457200">
              <a:buAutoNum type="arabicPeriod"/>
            </a:pPr>
            <a:r>
              <a:rPr lang="nl-NL" sz="2400" dirty="0"/>
              <a:t>Benoemen is daarom heel belangrijk. Zeg het in termen van Jij en Ik. Bijvoorbeeld: Ik</a:t>
            </a:r>
          </a:p>
          <a:p>
            <a:r>
              <a:rPr lang="nl-NL" sz="2400" dirty="0"/>
              <a:t>	denk dat jij huilt omdat jij verdrietig bent. Jij bent vast verdrietig omdat je mama even </a:t>
            </a:r>
          </a:p>
          <a:p>
            <a:r>
              <a:rPr lang="nl-NL" sz="2400" dirty="0"/>
              <a:t>	naar huis is</a:t>
            </a:r>
          </a:p>
          <a:p>
            <a:pPr marL="457200" indent="-457200">
              <a:buAutoNum type="arabicPeriod" startAt="3"/>
            </a:pPr>
            <a:r>
              <a:rPr lang="nl-NL" sz="2400" dirty="0"/>
              <a:t>Een kind dat boos is kan op dat moment geen goed gesprek voeren. Laat het eerst tot</a:t>
            </a:r>
          </a:p>
          <a:p>
            <a:r>
              <a:rPr lang="nl-NL" sz="2400" dirty="0"/>
              <a:t>       rust komen en ga dan in gesprek. </a:t>
            </a:r>
          </a:p>
          <a:p>
            <a:endParaRPr lang="nl-NL" sz="2400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CD7B3801-A646-4AC4-9BC5-902DE99AB5FA}"/>
              </a:ext>
            </a:extLst>
          </p:cNvPr>
          <p:cNvSpPr/>
          <p:nvPr/>
        </p:nvSpPr>
        <p:spPr>
          <a:xfrm>
            <a:off x="382325" y="98956"/>
            <a:ext cx="77003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 Jouw reactie op situaties</a:t>
            </a:r>
            <a:endParaRPr lang="nl-NL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573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C93CFFB7-A7F2-4554-B35F-3EA0BC315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147" y="3584811"/>
            <a:ext cx="6145301" cy="493819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5ED33D17-AD32-4ECB-B8A9-D5CD145FE127}"/>
              </a:ext>
            </a:extLst>
          </p:cNvPr>
          <p:cNvSpPr txBox="1"/>
          <p:nvPr/>
        </p:nvSpPr>
        <p:spPr>
          <a:xfrm>
            <a:off x="1384830" y="2473885"/>
            <a:ext cx="609361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nl-NL" sz="2400" b="1" dirty="0">
              <a:solidFill>
                <a:prstClr val="black"/>
              </a:solidFill>
              <a:latin typeface="Calibri Light" panose="020F0302020204030204"/>
            </a:endParaRPr>
          </a:p>
          <a:p>
            <a:r>
              <a:rPr kumimoji="0" lang="nl-N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Kikkertje Rust (vanaf minuut 21)</a:t>
            </a:r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BFED9B48-8556-4F71-8760-E50A5309080D}"/>
              </a:ext>
            </a:extLst>
          </p:cNvPr>
          <p:cNvSpPr txBox="1"/>
          <p:nvPr/>
        </p:nvSpPr>
        <p:spPr>
          <a:xfrm>
            <a:off x="1357798" y="428023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https://www.youtube.com/watch?v=6bqTYE0cg4E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24BF1E48-0224-4337-B78E-554AE55CD1EA}"/>
              </a:ext>
            </a:extLst>
          </p:cNvPr>
          <p:cNvSpPr/>
          <p:nvPr/>
        </p:nvSpPr>
        <p:spPr>
          <a:xfrm>
            <a:off x="801090" y="843235"/>
            <a:ext cx="105898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Een hoekje om tot rust te komen….</a:t>
            </a:r>
          </a:p>
        </p:txBody>
      </p:sp>
    </p:spTree>
    <p:extLst>
      <p:ext uri="{BB962C8B-B14F-4D97-AF65-F5344CB8AC3E}">
        <p14:creationId xmlns:p14="http://schemas.microsoft.com/office/powerpoint/2010/main" val="328964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>
            <a:extLst>
              <a:ext uri="{FF2B5EF4-FFF2-40B4-BE49-F238E27FC236}">
                <a16:creationId xmlns:a16="http://schemas.microsoft.com/office/drawing/2014/main" id="{07CEFFDD-605F-41E2-8017-6484074C5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0"/>
          </a:xfrm>
          <a:prstGeom prst="rect">
            <a:avLst/>
          </a:prstGeom>
          <a:solidFill>
            <a:srgbClr val="4F3C3A"/>
          </a:solidFill>
          <a:ln>
            <a:solidFill>
              <a:srgbClr val="4F3C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6D931E46-A874-45F3-8E08-77C7F18A019C}"/>
              </a:ext>
            </a:extLst>
          </p:cNvPr>
          <p:cNvSpPr/>
          <p:nvPr/>
        </p:nvSpPr>
        <p:spPr>
          <a:xfrm>
            <a:off x="8173212" y="499533"/>
            <a:ext cx="3401568" cy="19202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0" cap="none" spc="-12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rPr>
              <a:t>3. Gerichte activiteiten: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A35F893-6985-447E-B58D-A4055C9A4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999" y="1345093"/>
            <a:ext cx="6278529" cy="4178075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8AC906F-037D-475D-A34C-968055B5E798}"/>
              </a:ext>
            </a:extLst>
          </p:cNvPr>
          <p:cNvSpPr txBox="1"/>
          <p:nvPr/>
        </p:nvSpPr>
        <p:spPr>
          <a:xfrm>
            <a:off x="7901750" y="2759182"/>
            <a:ext cx="3401568" cy="33580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defTabSz="914400" fontAlgn="auto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24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Emotieladder</a:t>
            </a:r>
            <a:r>
              <a:rPr kumimoji="0" lang="en-US" sz="24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/ </a:t>
            </a:r>
            <a:r>
              <a:rPr kumimoji="0" lang="en-US" sz="24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gevoelsmeter</a:t>
            </a:r>
            <a:r>
              <a:rPr kumimoji="0" lang="en-US" sz="24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: </a:t>
            </a:r>
            <a:r>
              <a:rPr kumimoji="0" lang="en-US" sz="24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werken</a:t>
            </a:r>
            <a:r>
              <a:rPr kumimoji="0" lang="en-US" sz="24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met </a:t>
            </a:r>
            <a:r>
              <a:rPr kumimoji="0" lang="en-US" sz="24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foto’s</a:t>
            </a:r>
            <a:endParaRPr kumimoji="0" lang="en-US" sz="2400" b="1" i="0" u="none" strike="noStrike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  <a:p>
            <a:pPr marL="0" marR="0" lvl="0" indent="0" defTabSz="914400" fontAlgn="auto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lang="en-US" sz="2400" b="1" dirty="0">
              <a:solidFill>
                <a:srgbClr val="FFFFFF"/>
              </a:solidFill>
            </a:endParaRPr>
          </a:p>
          <a:p>
            <a:pPr marL="342900" marR="0" lvl="0" indent="-342900" defTabSz="914400" fontAlgn="auto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 "/>
              <a:tabLst/>
              <a:defRPr/>
            </a:pPr>
            <a:r>
              <a:rPr kumimoji="0" lang="en-US" sz="24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Werken</a:t>
            </a:r>
            <a:r>
              <a:rPr kumimoji="0" lang="en-US" sz="24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met </a:t>
            </a:r>
            <a:r>
              <a:rPr kumimoji="0" lang="en-US" sz="24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prentenboeken</a:t>
            </a:r>
            <a:r>
              <a:rPr kumimoji="0" lang="en-US" sz="24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: </a:t>
            </a:r>
            <a:r>
              <a:rPr kumimoji="0" lang="en-US" sz="24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gesprekjes</a:t>
            </a:r>
            <a:r>
              <a:rPr kumimoji="0" lang="en-US" sz="24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in </a:t>
            </a:r>
            <a:r>
              <a:rPr kumimoji="0" lang="en-US" sz="24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kleine</a:t>
            </a:r>
            <a:r>
              <a:rPr kumimoji="0" lang="en-US" sz="24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 </a:t>
            </a:r>
            <a:r>
              <a:rPr kumimoji="0" lang="en-US" sz="24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kring</a:t>
            </a:r>
            <a:r>
              <a:rPr kumimoji="0" lang="en-US" sz="24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, 1 op 1 </a:t>
            </a:r>
            <a:r>
              <a:rPr kumimoji="0" lang="en-US" sz="24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voorlezen</a:t>
            </a:r>
            <a:r>
              <a:rPr kumimoji="0" lang="en-US" sz="24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, taal </a:t>
            </a:r>
            <a:r>
              <a:rPr kumimoji="0" lang="en-US" sz="2400" b="1" i="0" u="none" strike="noStrike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aanbieden</a:t>
            </a:r>
            <a:r>
              <a:rPr kumimoji="0" lang="en-US" sz="2400" b="1" i="0" u="none" strike="noStrike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,</a:t>
            </a:r>
            <a:r>
              <a:rPr lang="en-US" sz="2400" b="1" dirty="0">
                <a:solidFill>
                  <a:srgbClr val="FFFFFF"/>
                </a:solidFill>
              </a:rPr>
              <a:t>  </a:t>
            </a:r>
            <a:r>
              <a:rPr lang="en-US" sz="2400" b="1" dirty="0" err="1">
                <a:solidFill>
                  <a:srgbClr val="FFFFFF"/>
                </a:solidFill>
              </a:rPr>
              <a:t>verwerkingsactiviteiten</a:t>
            </a:r>
            <a:endParaRPr kumimoji="0" lang="en-US" sz="2400" b="1" i="0" u="none" strike="noStrike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  <a:p>
            <a:pPr marR="0" lvl="0" defTabSz="914400" fontAlgn="auto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US" b="1" i="0" u="none" strike="noStrike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  <a:p>
            <a:pPr marR="0" lvl="0" defTabSz="914400" fontAlgn="auto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 "/>
              <a:tabLst/>
              <a:defRPr/>
            </a:pPr>
            <a:endParaRPr kumimoji="0" lang="en-US" b="1" i="0" u="none" strike="noStrike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5809566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53</TotalTime>
  <Words>236</Words>
  <Application>Microsoft Office PowerPoint</Application>
  <PresentationFormat>Breedbeeld</PresentationFormat>
  <Paragraphs>29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 Light</vt:lpstr>
      <vt:lpstr>Metropolitan</vt:lpstr>
      <vt:lpstr>Emoties reguleren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Emoties reguleren</dc:title>
  <dc:creator>Laura Beeftink</dc:creator>
  <cp:lastModifiedBy>Laura Beeftink</cp:lastModifiedBy>
  <cp:revision>1</cp:revision>
  <dcterms:created xsi:type="dcterms:W3CDTF">2022-10-19T17:39:18Z</dcterms:created>
  <dcterms:modified xsi:type="dcterms:W3CDTF">2022-10-19T18:32:26Z</dcterms:modified>
</cp:coreProperties>
</file>